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Tuesday, August </a:t>
            </a:r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Distance Notes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Ruling Distance Measurement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Metric Scavenger Hunt</a:t>
            </a:r>
          </a:p>
          <a:p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How do scientists measure distance?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Metric System Note Sheet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Using the Metric Ruler Sheet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39236</TotalTime>
  <Words>58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Tuesday, August 1, 2017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330</cp:revision>
  <cp:lastPrinted>2016-04-26T17:44:54Z</cp:lastPrinted>
  <dcterms:created xsi:type="dcterms:W3CDTF">2015-10-22T15:42:29Z</dcterms:created>
  <dcterms:modified xsi:type="dcterms:W3CDTF">2017-08-07T23:25:00Z</dcterms:modified>
</cp:coreProperties>
</file>